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3" r:id="rId5"/>
    <p:sldId id="264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pl2.org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pl2.org/" TargetMode="External"/><Relationship Id="rId2" Type="http://schemas.openxmlformats.org/officeDocument/2006/relationships/hyperlink" Target="http://www.youtube.com/watch?feature=player_detailpage&amp;v=1ZUqCCJPev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Alison </a:t>
            </a:r>
            <a:r>
              <a:rPr lang="en-US" dirty="0" err="1" smtClean="0"/>
              <a:t>Mancusi</a:t>
            </a:r>
            <a:endParaRPr lang="en-US" dirty="0" smtClean="0"/>
          </a:p>
          <a:p>
            <a:r>
              <a:rPr lang="en-US" dirty="0" smtClean="0"/>
              <a:t>February 12, 2011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143000" y="1295400"/>
            <a:ext cx="7239000" cy="2209800"/>
            <a:chOff x="1905000" y="1295400"/>
            <a:chExt cx="6057900" cy="1447801"/>
          </a:xfrm>
        </p:grpSpPr>
        <p:pic>
          <p:nvPicPr>
            <p:cNvPr id="6" name="Picture 2" descr="ipl2 Logo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05000" y="1295400"/>
              <a:ext cx="1676400" cy="1447801"/>
            </a:xfrm>
            <a:prstGeom prst="rect">
              <a:avLst/>
            </a:prstGeom>
            <a:noFill/>
          </p:spPr>
        </p:pic>
        <p:pic>
          <p:nvPicPr>
            <p:cNvPr id="7" name="Picture 4" descr="http://ipl2.org/div/images/logo_ipl2b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81400" y="1295400"/>
              <a:ext cx="4381500" cy="10001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ILP2?</a:t>
            </a:r>
          </a:p>
          <a:p>
            <a:r>
              <a:rPr lang="en-US" dirty="0" smtClean="0"/>
              <a:t>Site overview</a:t>
            </a:r>
          </a:p>
          <a:p>
            <a:r>
              <a:rPr lang="en-US" dirty="0" smtClean="0"/>
              <a:t>In their words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i="1" dirty="0" smtClean="0"/>
              <a:t>is</a:t>
            </a:r>
            <a:r>
              <a:rPr lang="en-US" dirty="0" smtClean="0"/>
              <a:t> the IPL?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IPL is many things: </a:t>
            </a:r>
          </a:p>
          <a:p>
            <a:pPr lvl="1"/>
            <a:r>
              <a:rPr lang="en-US" dirty="0" smtClean="0"/>
              <a:t>the first public library of and for the Internet community </a:t>
            </a:r>
          </a:p>
          <a:p>
            <a:pPr lvl="1"/>
            <a:r>
              <a:rPr lang="en-US" dirty="0" smtClean="0"/>
              <a:t>an experiment, trying to discover and promote the most effective roles and contributions of librarians to the Internet and vice versa </a:t>
            </a:r>
            <a:endParaRPr lang="en-US" dirty="0" smtClean="0"/>
          </a:p>
          <a:p>
            <a:r>
              <a:rPr lang="en-US" dirty="0" smtClean="0"/>
              <a:t>Launched in January 2010</a:t>
            </a:r>
          </a:p>
          <a:p>
            <a:r>
              <a:rPr lang="en-US" dirty="0" smtClean="0"/>
              <a:t>Collections of resources from the Internet Public Library (IPL) and the Librarians' Internet Index (LII) websites</a:t>
            </a:r>
          </a:p>
          <a:p>
            <a:r>
              <a:rPr lang="en-US" dirty="0" smtClean="0"/>
              <a:t>Hosted by Drexel University's College of Information Science &amp; Technology, and a consortium of colleges and universities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ipl2 </a:t>
            </a:r>
            <a:r>
              <a:rPr lang="en-US" sz="2800" dirty="0" smtClean="0"/>
              <a:t>is a global information community that provides in-service learning and volunteer opportunities for library and information science students and professionals, offers a collaborative research forum, and supports and enhances library services through the provision of authoritative collections, information assistance, and information instruction for the public.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>
            <a:normAutofit fontScale="55000" lnSpcReduction="20000"/>
          </a:bodyPr>
          <a:lstStyle/>
          <a:p>
            <a:r>
              <a:rPr lang="en-US" sz="4200" dirty="0" smtClean="0"/>
              <a:t>ipl2 </a:t>
            </a:r>
            <a:r>
              <a:rPr lang="en-US" sz="4200" dirty="0" smtClean="0"/>
              <a:t>will shape and direct the evolving role of libraries in an increasingly digital world while working to become a virtual learning laboratory for the study of information services and technology. </a:t>
            </a:r>
          </a:p>
          <a:p>
            <a:r>
              <a:rPr lang="en-US" sz="4200" dirty="0" smtClean="0"/>
              <a:t>The ipl2 staff, faculty, and volunteers will strive to meet these goals by: </a:t>
            </a:r>
          </a:p>
          <a:p>
            <a:r>
              <a:rPr lang="en-US" sz="4200" dirty="0" smtClean="0"/>
              <a:t>creating and supporting new learning experiences for students and volunteers, </a:t>
            </a:r>
          </a:p>
          <a:p>
            <a:r>
              <a:rPr lang="en-US" sz="4200" dirty="0" smtClean="0"/>
              <a:t>serving as a research forum and as a technological test-bed, </a:t>
            </a:r>
          </a:p>
          <a:p>
            <a:r>
              <a:rPr lang="en-US" sz="4200" dirty="0" smtClean="0"/>
              <a:t>serving the public by finding, evaluating, selecting, organizing, describing, and creating high quality information resources, and </a:t>
            </a:r>
          </a:p>
          <a:p>
            <a:r>
              <a:rPr lang="en-US" sz="4200" dirty="0" smtClean="0"/>
              <a:t>connecting members of the public to high quality information resources through the IPL question answering service.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432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"/>
            <a:ext cx="7924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3400"/>
            <a:ext cx="87630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71450"/>
            <a:ext cx="8915400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85750"/>
            <a:ext cx="87630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285750"/>
            <a:ext cx="87630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100" dirty="0" smtClean="0">
              <a:hlinkClick r:id="rId2"/>
            </a:endParaRPr>
          </a:p>
          <a:p>
            <a:pPr>
              <a:buNone/>
            </a:pPr>
            <a:endParaRPr lang="en-US" sz="1100" dirty="0" smtClean="0">
              <a:hlinkClick r:id="rId2"/>
            </a:endParaRPr>
          </a:p>
          <a:p>
            <a:pPr>
              <a:buNone/>
            </a:pPr>
            <a:endParaRPr lang="en-US" sz="1100" dirty="0" smtClean="0">
              <a:hlinkClick r:id="rId2"/>
            </a:endParaRPr>
          </a:p>
          <a:p>
            <a:pPr>
              <a:buNone/>
            </a:pPr>
            <a:endParaRPr lang="en-US" sz="1100" dirty="0" smtClean="0">
              <a:hlinkClick r:id="rId2"/>
            </a:endParaRPr>
          </a:p>
          <a:p>
            <a:pPr>
              <a:buNone/>
            </a:pPr>
            <a:endParaRPr lang="en-US" sz="1100" dirty="0" smtClean="0">
              <a:hlinkClick r:id="rId2"/>
            </a:endParaRPr>
          </a:p>
          <a:p>
            <a:pPr>
              <a:buNone/>
            </a:pPr>
            <a:endParaRPr lang="en-US" sz="1100" u="sng" dirty="0" smtClean="0">
              <a:hlinkClick r:id="rId2"/>
            </a:endParaRPr>
          </a:p>
          <a:p>
            <a:pPr>
              <a:buNone/>
            </a:pPr>
            <a:endParaRPr lang="en-US" sz="1100" dirty="0" smtClean="0">
              <a:hlinkClick r:id="rId2"/>
            </a:endParaRPr>
          </a:p>
          <a:p>
            <a:pPr>
              <a:buNone/>
            </a:pPr>
            <a:r>
              <a:rPr lang="en-US" sz="1100" dirty="0" smtClean="0"/>
              <a:t>					</a:t>
            </a:r>
            <a:r>
              <a:rPr lang="en-US" sz="1100" dirty="0" smtClean="0">
                <a:hlinkClick r:id="rId2"/>
              </a:rPr>
              <a:t>http://www.youtube.com/watch?feature=player_detailpage&amp;v=1ZUqCCJPevg</a:t>
            </a: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/>
          </a:p>
        </p:txBody>
      </p:sp>
      <p:grpSp>
        <p:nvGrpSpPr>
          <p:cNvPr id="6" name="Group 5"/>
          <p:cNvGrpSpPr/>
          <p:nvPr/>
        </p:nvGrpSpPr>
        <p:grpSpPr>
          <a:xfrm>
            <a:off x="1905000" y="1295400"/>
            <a:ext cx="6057900" cy="1447801"/>
            <a:chOff x="1905000" y="1295400"/>
            <a:chExt cx="6057900" cy="1447801"/>
          </a:xfrm>
        </p:grpSpPr>
        <p:pic>
          <p:nvPicPr>
            <p:cNvPr id="39938" name="Picture 2" descr="ipl2 Logo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5000" y="1295400"/>
              <a:ext cx="1676400" cy="1447801"/>
            </a:xfrm>
            <a:prstGeom prst="rect">
              <a:avLst/>
            </a:prstGeom>
            <a:noFill/>
          </p:spPr>
        </p:pic>
        <p:pic>
          <p:nvPicPr>
            <p:cNvPr id="39940" name="Picture 4" descr="http://ipl2.org/div/images/logo_ipl2b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81400" y="1295400"/>
              <a:ext cx="4381500" cy="10001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199</TotalTime>
  <Words>265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Slide 1</vt:lpstr>
      <vt:lpstr>Agenda</vt:lpstr>
      <vt:lpstr>What is the IPL?</vt:lpstr>
      <vt:lpstr>Mission</vt:lpstr>
      <vt:lpstr>vision</vt:lpstr>
      <vt:lpstr>Slide 6</vt:lpstr>
      <vt:lpstr>Slide 7</vt:lpstr>
    </vt:vector>
  </TitlesOfParts>
  <Company>GROUP OFFICE MVP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training</dc:creator>
  <cp:lastModifiedBy>training</cp:lastModifiedBy>
  <cp:revision>26</cp:revision>
  <dcterms:created xsi:type="dcterms:W3CDTF">2011-02-06T14:09:00Z</dcterms:created>
  <dcterms:modified xsi:type="dcterms:W3CDTF">2011-02-06T17:36:54Z</dcterms:modified>
</cp:coreProperties>
</file>